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9"/>
  </p:notesMasterIdLst>
  <p:sldIdLst>
    <p:sldId id="256" r:id="rId2"/>
    <p:sldId id="718" r:id="rId3"/>
    <p:sldId id="659" r:id="rId4"/>
    <p:sldId id="692" r:id="rId5"/>
    <p:sldId id="677" r:id="rId6"/>
    <p:sldId id="678" r:id="rId7"/>
    <p:sldId id="679" r:id="rId8"/>
    <p:sldId id="680" r:id="rId9"/>
    <p:sldId id="714" r:id="rId10"/>
    <p:sldId id="715" r:id="rId11"/>
    <p:sldId id="716" r:id="rId12"/>
    <p:sldId id="717" r:id="rId13"/>
    <p:sldId id="684" r:id="rId14"/>
    <p:sldId id="685" r:id="rId15"/>
    <p:sldId id="701" r:id="rId16"/>
    <p:sldId id="702" r:id="rId17"/>
    <p:sldId id="703" r:id="rId18"/>
    <p:sldId id="704" r:id="rId19"/>
    <p:sldId id="686" r:id="rId20"/>
    <p:sldId id="687" r:id="rId21"/>
    <p:sldId id="688" r:id="rId22"/>
    <p:sldId id="689" r:id="rId23"/>
    <p:sldId id="690" r:id="rId24"/>
    <p:sldId id="695" r:id="rId25"/>
    <p:sldId id="698" r:id="rId26"/>
    <p:sldId id="699" r:id="rId27"/>
    <p:sldId id="696" r:id="rId28"/>
    <p:sldId id="705" r:id="rId29"/>
    <p:sldId id="706" r:id="rId30"/>
    <p:sldId id="707" r:id="rId31"/>
    <p:sldId id="708" r:id="rId32"/>
    <p:sldId id="709" r:id="rId33"/>
    <p:sldId id="711" r:id="rId34"/>
    <p:sldId id="712" r:id="rId35"/>
    <p:sldId id="713" r:id="rId36"/>
    <p:sldId id="694" r:id="rId37"/>
    <p:sldId id="69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451" autoAdjust="0"/>
  </p:normalViewPr>
  <p:slideViewPr>
    <p:cSldViewPr snapToGrid="0">
      <p:cViewPr varScale="1">
        <p:scale>
          <a:sx n="62" d="100"/>
          <a:sy n="62" d="100"/>
        </p:scale>
        <p:origin x="32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95F03-D21B-46D6-8C34-6C7C02BA0171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E0639-1F68-42FD-B431-0F6FAE0C73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51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Difference b/w Native Apps and Web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36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Show demo after GIF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997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Dev.to website shows this informative error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404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Usual HTTP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164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Show service workers custom URL loading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8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Mobile users are growing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81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FIRE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0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Next slide is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63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Bounce rate is 20% if your website takes more than 3.3 seconds to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3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New form of bookmark, lets say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90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BizTalk360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817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Atomic Scope temporary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98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Document 360 logo and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38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52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24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68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1368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180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86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51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346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48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30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45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33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27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74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43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5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16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0D6EEF6-4BEB-43F5-AF86-2A42E77B7820}" type="datetimeFigureOut">
              <a:rPr lang="en-IN" smtClean="0"/>
              <a:t>18-08-2018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196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899-in" TargetMode="External"/><Relationship Id="rId2" Type="http://schemas.openxmlformats.org/officeDocument/2006/relationships/hyperlink" Target="https://www.youtube.com/watch?v=z2JgN6Ae-Bo&amp;t=9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0FE7-6670-4D60-9AFF-11D0A381B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Progressive Web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DDE89-5D00-4398-A4CE-1B4A798CE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Pandiyan Murugan</a:t>
            </a:r>
          </a:p>
        </p:txBody>
      </p:sp>
    </p:spTree>
    <p:extLst>
      <p:ext uri="{BB962C8B-B14F-4D97-AF65-F5344CB8AC3E}">
        <p14:creationId xmlns:p14="http://schemas.microsoft.com/office/powerpoint/2010/main" val="350023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D9CBB-811D-4885-A970-2923214EE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24" y="452718"/>
            <a:ext cx="4902085" cy="7381836"/>
          </a:xfrm>
        </p:spPr>
      </p:pic>
    </p:spTree>
    <p:extLst>
      <p:ext uri="{BB962C8B-B14F-4D97-AF65-F5344CB8AC3E}">
        <p14:creationId xmlns:p14="http://schemas.microsoft.com/office/powerpoint/2010/main" val="369398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8501-FFB1-49A3-8A88-7F0741E7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5202DE-C96E-41AE-8887-11612FCC6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1" y="452718"/>
            <a:ext cx="3433520" cy="686704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BA47F-4E36-45B7-BEC5-0E75FE019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06" y="452718"/>
            <a:ext cx="4226809" cy="85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0E59-19F7-4251-A386-81F6A5FC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4905-E9F8-4F62-ACC0-C4F61AF77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52791-8329-49A3-B9D6-E662AB28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98713"/>
            <a:ext cx="10494498" cy="54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8305800" cy="17327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Load instantly and never show the </a:t>
            </a:r>
            <a:r>
              <a:rPr lang="en-US" dirty="0" err="1"/>
              <a:t>downasaur</a:t>
            </a:r>
            <a:r>
              <a:rPr lang="en-US" dirty="0"/>
              <a:t>, even in uncertain network conditions.</a:t>
            </a:r>
          </a:p>
          <a:p>
            <a:r>
              <a:rPr lang="en-US" dirty="0"/>
              <a:t>When launched from the user’s home screen, service workers enable a Progressive Web App to load instantly, regardless of the network state.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2050" name="Picture 2" descr="Image result for chrome dinosaur off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899052"/>
            <a:ext cx="5522905" cy="343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54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Perfect</a:t>
            </a:r>
          </a:p>
          <a:p>
            <a:r>
              <a:rPr lang="en-US" dirty="0"/>
              <a:t>Slow</a:t>
            </a:r>
          </a:p>
          <a:p>
            <a:r>
              <a:rPr lang="en-US" dirty="0"/>
              <a:t>Lie-fi</a:t>
            </a:r>
          </a:p>
          <a:p>
            <a:r>
              <a:rPr lang="en-US" dirty="0"/>
              <a:t>offline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78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1577064"/>
            <a:ext cx="3837579" cy="47969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931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82750"/>
            <a:ext cx="7848600" cy="44344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35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 Fi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0" y="2083228"/>
            <a:ext cx="6619068" cy="3907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329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38" y="1284762"/>
            <a:ext cx="5269523" cy="52695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84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like a natural app on the device, with an immersive user experience.</a:t>
            </a:r>
          </a:p>
          <a:p>
            <a:r>
              <a:rPr lang="en-US" dirty="0"/>
              <a:t>Progressive Web Apps are installable and live on the user's </a:t>
            </a:r>
            <a:r>
              <a:rPr lang="en-US" b="1" dirty="0"/>
              <a:t>home screen</a:t>
            </a:r>
            <a:r>
              <a:rPr lang="en-US" dirty="0"/>
              <a:t>, without the need for an app store.</a:t>
            </a:r>
          </a:p>
          <a:p>
            <a:r>
              <a:rPr lang="en-US" dirty="0"/>
              <a:t>They offer an </a:t>
            </a:r>
            <a:r>
              <a:rPr lang="en-US" b="1" dirty="0"/>
              <a:t>immersive full screen </a:t>
            </a:r>
            <a:r>
              <a:rPr lang="en-US" dirty="0"/>
              <a:t>experience with help from a web app manifest file and can even re-engage users with web </a:t>
            </a:r>
            <a:r>
              <a:rPr lang="en-US" b="1" dirty="0"/>
              <a:t>push notifications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755ACB-8254-4C8B-BCC2-6946B010B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4" y="720496"/>
            <a:ext cx="11369571" cy="5684786"/>
          </a:xfrm>
        </p:spPr>
      </p:pic>
    </p:spTree>
    <p:extLst>
      <p:ext uri="{BB962C8B-B14F-4D97-AF65-F5344CB8AC3E}">
        <p14:creationId xmlns:p14="http://schemas.microsoft.com/office/powerpoint/2010/main" val="1373099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Why build a Progressive Web App?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high-quality Progressive Web App has </a:t>
            </a:r>
          </a:p>
          <a:p>
            <a:pPr lvl="1"/>
            <a:r>
              <a:rPr lang="en-US" dirty="0"/>
              <a:t>incredible benefits</a:t>
            </a:r>
          </a:p>
          <a:p>
            <a:pPr lvl="1"/>
            <a:r>
              <a:rPr lang="en-US" dirty="0"/>
              <a:t>making it easy to delight your users</a:t>
            </a:r>
          </a:p>
          <a:p>
            <a:pPr lvl="1"/>
            <a:r>
              <a:rPr lang="en-US" dirty="0"/>
              <a:t>grow engagement</a:t>
            </a:r>
          </a:p>
          <a:p>
            <a:pPr lvl="1"/>
            <a:r>
              <a:rPr lang="en-US" dirty="0"/>
              <a:t>increase conversions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26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00200"/>
            <a:ext cx="826750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94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Approaches to PWA-</a:t>
            </a:r>
            <a:r>
              <a:rPr lang="en-US" dirty="0" err="1"/>
              <a:t>ifying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ground up</a:t>
            </a:r>
          </a:p>
          <a:p>
            <a:r>
              <a:rPr lang="en-US" dirty="0"/>
              <a:t>a simple version</a:t>
            </a:r>
          </a:p>
          <a:p>
            <a:r>
              <a:rPr lang="en-US" dirty="0"/>
              <a:t>a single feature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93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 first</a:t>
            </a:r>
          </a:p>
          <a:p>
            <a:r>
              <a:rPr lang="en-US" dirty="0"/>
              <a:t>Service workers</a:t>
            </a:r>
          </a:p>
          <a:p>
            <a:r>
              <a:rPr lang="en-US" dirty="0"/>
              <a:t>Indexed </a:t>
            </a:r>
            <a:r>
              <a:rPr lang="en-US" dirty="0" err="1"/>
              <a:t>db</a:t>
            </a:r>
            <a:r>
              <a:rPr lang="en-US" dirty="0"/>
              <a:t> and caching</a:t>
            </a:r>
          </a:p>
          <a:p>
            <a:r>
              <a:rPr lang="en-US" dirty="0"/>
              <a:t>Web App Manifest</a:t>
            </a:r>
          </a:p>
          <a:p>
            <a:r>
              <a:rPr lang="en-US" dirty="0"/>
              <a:t>Push notifications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604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first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9984" y="1472987"/>
            <a:ext cx="9052032" cy="50892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175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17" y="1328698"/>
            <a:ext cx="894516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4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worker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97845"/>
            <a:ext cx="8458200" cy="47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3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worker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54" y="1447800"/>
            <a:ext cx="8176946" cy="45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7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560444"/>
            <a:ext cx="8105775" cy="45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1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service worker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50" y="1524000"/>
            <a:ext cx="8267500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Apps</a:t>
            </a:r>
          </a:p>
          <a:p>
            <a:r>
              <a:rPr lang="en-US" dirty="0"/>
              <a:t>Web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62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service worker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016" y="1510748"/>
            <a:ext cx="8131967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3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613" y="1999630"/>
            <a:ext cx="7462774" cy="4195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84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Internet Explorer counts?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0"/>
            <a:ext cx="8135230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447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65" y="1278812"/>
            <a:ext cx="9597574" cy="53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60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85" y="1313046"/>
            <a:ext cx="9706429" cy="54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19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see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78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 Interesting?</a:t>
            </a:r>
          </a:p>
        </p:txBody>
      </p:sp>
      <p:pic>
        <p:nvPicPr>
          <p:cNvPr id="5" name="Content Placeholder 4" descr="noun_113031_PPTblu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11" y="1521904"/>
            <a:ext cx="4883378" cy="4883378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outerShdw blurRad="76200" dist="76200" dir="540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31750" h="95250"/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256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https://www.youtube.com/watch?v=z2JgN6Ae-Bo&amp;t=9s</a:t>
            </a:r>
            <a:endParaRPr lang="en-US" dirty="0"/>
          </a:p>
          <a:p>
            <a:r>
              <a:rPr lang="en-US" dirty="0">
                <a:hlinkClick r:id="rId3"/>
              </a:rPr>
              <a:t>https://classroom.udacity.com/courses/ud899-in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2E90C-6CA1-48D6-AFF4-9E4EB0429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20" y="3110129"/>
            <a:ext cx="3593123" cy="35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1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2" descr="Image result for number of global mobile users v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54" y="1447801"/>
            <a:ext cx="7991475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Apps are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</a:t>
            </a:r>
            <a:r>
              <a:rPr lang="en-US" dirty="0"/>
              <a:t>ast</a:t>
            </a:r>
          </a:p>
          <a:p>
            <a:r>
              <a:rPr lang="en-US" b="1" dirty="0"/>
              <a:t>I</a:t>
            </a:r>
            <a:r>
              <a:rPr lang="en-US" dirty="0"/>
              <a:t>ntegrated</a:t>
            </a:r>
          </a:p>
          <a:p>
            <a:r>
              <a:rPr lang="en-US" b="1" dirty="0"/>
              <a:t>R</a:t>
            </a:r>
            <a:r>
              <a:rPr lang="en-US" dirty="0"/>
              <a:t>eliable</a:t>
            </a:r>
          </a:p>
          <a:p>
            <a:r>
              <a:rPr lang="en-US" sz="2400" b="1" dirty="0"/>
              <a:t>E</a:t>
            </a:r>
            <a:r>
              <a:rPr lang="en-US" dirty="0"/>
              <a:t>ngaging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21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8077200" cy="4648200"/>
          </a:xfrm>
        </p:spPr>
        <p:txBody>
          <a:bodyPr/>
          <a:lstStyle/>
          <a:p>
            <a:r>
              <a:rPr lang="en-US" dirty="0"/>
              <a:t>Respond quickly to user interactions with silky smooth animations and no janky scrolling.</a:t>
            </a:r>
          </a:p>
          <a:p>
            <a:r>
              <a:rPr lang="en-US" dirty="0"/>
              <a:t>So how fast a web app should load a page?</a:t>
            </a:r>
          </a:p>
          <a:p>
            <a:pPr lvl="1"/>
            <a:r>
              <a:rPr lang="en-US" dirty="0"/>
              <a:t>~ &lt; 3 seconds</a:t>
            </a:r>
          </a:p>
          <a:p>
            <a:r>
              <a:rPr lang="en-US" dirty="0"/>
              <a:t>53% of users will abandon a site if it takes longer than 3 seconds to load! And once loaded, users expect them to be fast—no janky scrolling or slow-to-respond interfaces.</a:t>
            </a:r>
          </a:p>
          <a:p>
            <a:r>
              <a:rPr lang="en-US" dirty="0"/>
              <a:t>Now, tell me how fast the websites we are developing/developed is loading?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45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0"/>
            <a:ext cx="8534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5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Experiences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17DE5B-A145-4744-99C4-D764571B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19" y="1331119"/>
            <a:ext cx="3499961" cy="6999922"/>
          </a:xfrm>
        </p:spPr>
      </p:pic>
    </p:spTree>
    <p:extLst>
      <p:ext uri="{BB962C8B-B14F-4D97-AF65-F5344CB8AC3E}">
        <p14:creationId xmlns:p14="http://schemas.microsoft.com/office/powerpoint/2010/main" val="254928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BEB28-66CF-4BBF-96D1-3E953B001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523" y="452718"/>
            <a:ext cx="4711723" cy="9423446"/>
          </a:xfrm>
        </p:spPr>
      </p:pic>
    </p:spTree>
    <p:extLst>
      <p:ext uri="{BB962C8B-B14F-4D97-AF65-F5344CB8AC3E}">
        <p14:creationId xmlns:p14="http://schemas.microsoft.com/office/powerpoint/2010/main" val="490632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103</TotalTime>
  <Words>429</Words>
  <Application>Microsoft Office PowerPoint</Application>
  <PresentationFormat>Widescreen</PresentationFormat>
  <Paragraphs>126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Gothic</vt:lpstr>
      <vt:lpstr>Wingdings 3</vt:lpstr>
      <vt:lpstr>Ion</vt:lpstr>
      <vt:lpstr>Progressive Web Apps</vt:lpstr>
      <vt:lpstr>PowerPoint Presentation</vt:lpstr>
      <vt:lpstr>Apps </vt:lpstr>
      <vt:lpstr>Global Users</vt:lpstr>
      <vt:lpstr>Progressive Web Apps are </vt:lpstr>
      <vt:lpstr>Fast</vt:lpstr>
      <vt:lpstr>PowerPoint Presentation</vt:lpstr>
      <vt:lpstr>Integrated Experiences</vt:lpstr>
      <vt:lpstr>PowerPoint Presentation</vt:lpstr>
      <vt:lpstr>PowerPoint Presentation</vt:lpstr>
      <vt:lpstr>PowerPoint Presentation</vt:lpstr>
      <vt:lpstr>Angular home page</vt:lpstr>
      <vt:lpstr>Reliable</vt:lpstr>
      <vt:lpstr>Connection mode</vt:lpstr>
      <vt:lpstr>Perfect</vt:lpstr>
      <vt:lpstr>Slow</vt:lpstr>
      <vt:lpstr>Lie Fi</vt:lpstr>
      <vt:lpstr>Offline</vt:lpstr>
      <vt:lpstr>Engaging</vt:lpstr>
      <vt:lpstr>Why build a Progressive Web App?  </vt:lpstr>
      <vt:lpstr>Example</vt:lpstr>
      <vt:lpstr>Three Approaches to PWA-ifying</vt:lpstr>
      <vt:lpstr>What’s next?</vt:lpstr>
      <vt:lpstr>Offline first</vt:lpstr>
      <vt:lpstr>Make a request</vt:lpstr>
      <vt:lpstr>Service worker</vt:lpstr>
      <vt:lpstr>Service worker</vt:lpstr>
      <vt:lpstr>How it works?</vt:lpstr>
      <vt:lpstr>Scope of service worker</vt:lpstr>
      <vt:lpstr>Placing the service worker</vt:lpstr>
      <vt:lpstr>Browser support</vt:lpstr>
      <vt:lpstr>Is Internet Explorer counts?</vt:lpstr>
      <vt:lpstr>Quiz?</vt:lpstr>
      <vt:lpstr>Answer</vt:lpstr>
      <vt:lpstr>Lets see examples</vt:lpstr>
      <vt:lpstr>That’s it! Interesting?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Apps</dc:title>
  <dc:creator>Pandiyan Murugan</dc:creator>
  <cp:lastModifiedBy>Pandiyan Murugan</cp:lastModifiedBy>
  <cp:revision>8</cp:revision>
  <dcterms:created xsi:type="dcterms:W3CDTF">2018-08-02T05:43:24Z</dcterms:created>
  <dcterms:modified xsi:type="dcterms:W3CDTF">2018-08-18T15:16:00Z</dcterms:modified>
</cp:coreProperties>
</file>